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4700"/>
  </p:normalViewPr>
  <p:slideViewPr>
    <p:cSldViewPr snapToGrid="0">
      <p:cViewPr varScale="1">
        <p:scale>
          <a:sx n="64" d="100"/>
          <a:sy n="64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70E7-2138-5781-1A35-AAB6E790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BDA70-FBC7-7AB0-03E2-6140785A9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50196-92DB-5937-EC33-3C7C104E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21E9D-2FC1-5C24-DEBF-72712A6C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8BA4-EBA2-0232-6193-49783649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C4F5-FDE8-6B5E-FDC3-7F6B2C80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DD39F-EB8C-E2D4-F01E-027F691EF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D34B1-4AF0-FA1E-CB9B-8B1F826D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DB1D-DEC8-51A3-18AA-1107000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EF3E0-FA19-9278-0798-5A47D84B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7F4E2-7F7B-1706-A0AC-24626DEA7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F0698-AABE-772D-FEF4-19B0F72C8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8D45-2B65-3F16-BA6D-2DC055D5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6CBB3-E77A-9D52-294F-9A43F3E5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215C0-340C-A95D-0C4B-9FB4CA5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9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AB55-0E6C-28BB-9698-2AD92B44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1946-9627-2B94-03EF-5A7FE6BE8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97898-0782-1C9D-8369-8AFFFC2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BEEB5-B914-1A74-26CF-AA6FC690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BC074-ACF3-85F5-A471-0CC9194C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2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9B52-90F6-FE11-D261-81BE1B10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FFAC-BFE2-F41C-A004-8B2F80AC3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98E5-F52F-4D50-A4EB-9A202228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40D4F-5ABF-4A3D-32BE-FBAF40FF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FD295-FA9A-7641-30EB-F9C7B2F4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20B3-D292-F7AF-24D0-7CBDD858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CA30-B164-5E3C-C0C1-D52E04852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0A10F-51E0-CCCB-7448-FB03BB6D0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3888B-35C1-FD78-5220-AF68A6A7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A426B-965E-64FB-DC29-7E713D97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8F4B8-DCE7-6DA3-827A-F4246383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798B-4DCF-1F4F-7642-7A66DB94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EA549-96DD-8BEA-B061-F521DBE2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BFDC-DBC9-3518-A8A6-B14C2DDD1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B9485-ACCC-00BF-98A5-CE5125F17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F20DB-0F27-6786-9DD4-1BC4DE4F2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1A00B-832D-ADE9-4997-3646CE00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07FF9-47D9-BE2F-13DF-B801BAA0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A7E1A-7B62-D6B9-AEDC-12E5B682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31A9-04D0-25C1-CCAB-9B9E1E04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DBD96-627F-33C7-A51F-5FD707B4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F1BC6-8D9B-F6DF-5164-0A9CB10C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67314-5BB0-D8C1-37D9-AAC86285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4C432-469A-302B-1734-6AFB2979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046D2-EB78-110A-85D2-9289FD3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ADEBA-42A9-F9AA-D931-F77F5829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669A-0C7F-32D3-11F1-11A4254D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34FB-7368-05D2-2A47-CA22C48D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2F7B9-A58D-C896-493C-853527A97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C3771-A602-27B6-4978-98EF8787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DF200-0DDC-BD6F-5807-A0128E7E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E1C9-5329-2322-D315-A5F8E28A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6CEE-DC0A-8643-AFAF-02ED38B3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229E6-2DA3-8867-41F9-948ADCA72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16935-24E6-5655-0D5B-8679A98C9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B412E-50B2-066E-9C83-25280155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62E79-DB12-B97D-B60D-BEA1CE03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910E7-1980-B94C-C8BD-60126C01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2A3C8-86A8-606B-C0BF-865D0BA0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3428E-B572-5E3D-C89C-F14860B0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926C0-8F1E-57EB-FEB2-9A312ACF8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264DF8-D4E4-734E-A2D5-D753AABFB86C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50BE-0FD3-EA1D-07A1-9385C9B87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1FF0-3AA9-3902-98AC-1CD681224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8A8FAD-248A-4240-98DF-3EA55BD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paper airplane with a red background&#10;&#10;AI-generated content may be incorrect.">
            <a:extLst>
              <a:ext uri="{FF2B5EF4-FFF2-40B4-BE49-F238E27FC236}">
                <a16:creationId xmlns:a16="http://schemas.microsoft.com/office/drawing/2014/main" id="{9E17A4F4-CFA8-948B-D764-B13657FD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graduation cap and gown&#10;&#10;AI-generated content may be incorrect.">
            <a:extLst>
              <a:ext uri="{FF2B5EF4-FFF2-40B4-BE49-F238E27FC236}">
                <a16:creationId xmlns:a16="http://schemas.microsoft.com/office/drawing/2014/main" id="{BC0FF154-B3AB-803C-4F42-AAB8BE18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tue of a person holding scales&#10;&#10;AI-generated content may be incorrect.">
            <a:extLst>
              <a:ext uri="{FF2B5EF4-FFF2-40B4-BE49-F238E27FC236}">
                <a16:creationId xmlns:a16="http://schemas.microsoft.com/office/drawing/2014/main" id="{9412C90C-BD4F-AF72-71D7-19B4A5851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Williams, Elizabeth Cargile</dc:creator>
  <cp:lastModifiedBy>Williams, Elizabeth Cargile</cp:lastModifiedBy>
  <cp:revision>2</cp:revision>
  <dcterms:created xsi:type="dcterms:W3CDTF">2025-10-05T16:14:10Z</dcterms:created>
  <dcterms:modified xsi:type="dcterms:W3CDTF">2025-10-06T22:21:48Z</dcterms:modified>
</cp:coreProperties>
</file>